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A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A8580-615D-E05C-595F-322F7F0B8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80AD4F-5199-1BD4-F247-E06DD31C9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A36F5A-7EFD-07D3-5D70-7A9A3439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612EC6-8BCE-AA82-F14F-4F1EF343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82476C-14D2-0C36-5F05-D4DC890C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71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358CF-4986-BD08-0817-C8B8DA67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71477E-5947-8289-C877-BAFD8D5E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214F1F-DE3C-200D-A209-B7797C21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86E8F4-FDF1-1E9D-6B1F-249631FE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774F06-F4D2-0343-F2D0-DF6FC87E2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1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3DB7D97-AF05-6AFA-74EC-EB4D3C302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E7E700-B4AE-F777-6FD6-F69F20A9D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2185D5-2A93-8B62-62A9-50EDD86D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A2D228-DF9D-0157-B6D2-00DF94DB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B7F87C-0BD6-6BA3-17F2-2C02D725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22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D90CB8-6C37-E541-2CC2-F3688B5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0A5396-0786-2636-79B0-27680AFF8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67F3C7-D5F6-44BD-D26C-3A44BBAB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D38C2C-0B7B-5BAA-26A6-9BEE5473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D83B0C-00AF-9806-2D81-CA2F2DF66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86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3EB68-11A9-4BF8-4F69-84A8AACE6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0F8ED2-A4F5-4A9D-0705-3A8D1F758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9691E9-A59F-5F6D-88A6-CD1F1116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4E1AF1-82FE-90F6-E222-8434F6E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1DE3DE-9E22-3777-E262-8A7117AA5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0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CE67B-3ED4-64A7-910E-5AB6006B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770056-4CF6-AB7D-E1C7-630211C5D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C90AAB-8507-E4AE-8D1A-5472F2B3A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7CAE6C-AF75-E301-16A0-7692C405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9FB89A-481D-7D6B-CC55-1337B5E11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00DB52-6398-6D2D-A1C1-A6AF40CB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7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9D19D-287D-8C20-39E2-1033C3528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90E844-864C-5C74-9D55-40D832213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B16DF5-435A-8ECE-4ADA-E7EAFBE93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2B0768-F478-FB54-3A8C-F326F72FC6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A29174F-8676-9776-0B69-384527AA1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8B464AD-EC04-1FA8-0656-012115EBE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C434F66-0BC8-1396-F376-0FEC71FB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D80B40-131E-429A-E554-4A99B1A4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88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292D7-5C2C-C26D-6C9B-EE57E179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FC51DE2-C113-F8BB-6109-EEDF5710E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19C83B-81D6-9367-2CD4-7FAFE07B9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E3A97E8-D378-D7DD-F835-9897A0F6F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E4990B8-92E8-F8C1-8C2C-2D1DB702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FB56002-DFDA-9EDD-4C7D-82A03D57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44A547-1C2C-20C9-75AF-DCDBE4088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1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E1EE8-F361-51DB-387F-4FC40BB38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172D72-811E-65FB-F123-75664E740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767900-C63E-9CE0-D29D-0A293DA94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CD7F0A-A224-2264-A93A-59D92FBF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FD233C-D089-20AA-1D93-62BEEA5B3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EFED2B-7509-7A5A-5456-FE029D4F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6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390ED-DFC2-4887-7A0E-84359369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C5DF017-33A0-9B98-DEAE-A87D8CBEC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C206DB-F9EC-7D62-6CBA-A076ED685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F51A99-6933-00DA-5A27-957AA1FF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6A41AB-C7DF-BD2F-088A-D6070C6D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1C7730-7281-02E4-DDE4-60BA19449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63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8844692-67C1-6C1F-74CF-A51D1DCB6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547D50-8036-3F09-37DA-9AA2F571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38917-2399-3480-E481-709ACB9A7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2C6E-7E2E-4913-A88A-F8DB8905355E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2A6718-F208-060F-01CC-F70544FD82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25290A-E78F-C496-D269-7F1C25D4C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3603A-57B7-4D17-A46C-D860BBCE56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E36355CC-C723-E018-A3C1-7E7DDA7F2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 descr="Obsah obrázku Webové stránky&#10;&#10;Popis byl vytvořen automaticky">
            <a:extLst>
              <a:ext uri="{FF2B5EF4-FFF2-40B4-BE49-F238E27FC236}">
                <a16:creationId xmlns:a16="http://schemas.microsoft.com/office/drawing/2014/main" id="{994EF8E1-0CC6-BA83-BA35-D6A0CA4CC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96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474011-3F43-138B-6511-EABDAF0A1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D74851DF-EEC8-B1C2-1EAB-A5D2A9BD6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3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3F5BE-3FD1-DC5C-8C93-9A2EA87B5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Obsah obrázku text, Webové stránky&#10;&#10;Popis byl vytvořen automaticky">
            <a:extLst>
              <a:ext uri="{FF2B5EF4-FFF2-40B4-BE49-F238E27FC236}">
                <a16:creationId xmlns:a16="http://schemas.microsoft.com/office/drawing/2014/main" id="{53256D21-F82A-E699-6B10-1966245C2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4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069FE-8CC7-0589-3F5C-05F974588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CE39ED1-96BD-99BF-D5B6-877205CF0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1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4C02D-2F4D-2C34-E5D0-C84DF88D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Obsah obrázku text, Webové stránky&#10;&#10;Popis byl vytvořen automaticky">
            <a:extLst>
              <a:ext uri="{FF2B5EF4-FFF2-40B4-BE49-F238E27FC236}">
                <a16:creationId xmlns:a16="http://schemas.microsoft.com/office/drawing/2014/main" id="{E72AB2E7-10D7-711F-5F78-F49CD9BE9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1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45297-969C-AC33-F45F-4E94FBA8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22C2CC0B-B9B5-E401-0C8F-A1B4681E4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8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83EB3-98A3-5C06-C594-A1B6F8A58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253754A9-3733-AFE2-CFAE-16A5EE23D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9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72FA5-B360-9788-02C6-1DDDDD00A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E28125D7-F54A-A303-D9D7-A3B562A44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55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0F076-3427-2EE2-E8FD-B5AF89258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Obsah obrázku text, dopis&#10;&#10;Popis byl vytvořen automaticky">
            <a:extLst>
              <a:ext uri="{FF2B5EF4-FFF2-40B4-BE49-F238E27FC236}">
                <a16:creationId xmlns:a16="http://schemas.microsoft.com/office/drawing/2014/main" id="{EAB0C8C4-5152-5187-4C2A-254C8F6EE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061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Širokoúhlá obrazovka</PresentationFormat>
  <Paragraphs>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Šimon Votřel</dc:creator>
  <cp:lastModifiedBy>Šimon Votřel</cp:lastModifiedBy>
  <cp:revision>1</cp:revision>
  <dcterms:created xsi:type="dcterms:W3CDTF">2023-04-18T16:54:12Z</dcterms:created>
  <dcterms:modified xsi:type="dcterms:W3CDTF">2023-04-18T17:41:28Z</dcterms:modified>
</cp:coreProperties>
</file>